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91" r:id="rId3"/>
    <p:sldId id="295" r:id="rId4"/>
    <p:sldId id="296" r:id="rId5"/>
    <p:sldId id="292" r:id="rId6"/>
    <p:sldId id="290" r:id="rId7"/>
    <p:sldId id="276" r:id="rId8"/>
    <p:sldId id="277" r:id="rId9"/>
    <p:sldId id="278" r:id="rId10"/>
    <p:sldId id="280" r:id="rId11"/>
    <p:sldId id="282" r:id="rId12"/>
    <p:sldId id="284" r:id="rId13"/>
    <p:sldId id="286" r:id="rId14"/>
    <p:sldId id="287" r:id="rId15"/>
    <p:sldId id="288" r:id="rId16"/>
    <p:sldId id="297" r:id="rId17"/>
    <p:sldId id="299" r:id="rId18"/>
    <p:sldId id="300" r:id="rId19"/>
    <p:sldId id="298" r:id="rId20"/>
    <p:sldId id="301" r:id="rId21"/>
    <p:sldId id="303" r:id="rId22"/>
    <p:sldId id="304" r:id="rId23"/>
    <p:sldId id="302" r:id="rId24"/>
    <p:sldId id="307" r:id="rId25"/>
    <p:sldId id="308" r:id="rId26"/>
    <p:sldId id="265" r:id="rId27"/>
  </p:sldIdLst>
  <p:sldSz cx="7812088" cy="7812088"/>
  <p:notesSz cx="6865938" cy="9998075"/>
  <p:defaultTextStyle>
    <a:defPPr>
      <a:defRPr lang="ko-KR"/>
    </a:defPPr>
    <a:lvl1pPr marL="0" algn="l" defTabSz="892809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46404" algn="l" defTabSz="892809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892809" algn="l" defTabSz="892809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339213" algn="l" defTabSz="892809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785617" algn="l" defTabSz="892809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232022" algn="l" defTabSz="892809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678426" algn="l" defTabSz="892809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3124831" algn="l" defTabSz="892809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571235" algn="l" defTabSz="892809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242" autoAdjust="0"/>
  </p:normalViewPr>
  <p:slideViewPr>
    <p:cSldViewPr>
      <p:cViewPr>
        <p:scale>
          <a:sx n="105" d="100"/>
          <a:sy n="105" d="100"/>
        </p:scale>
        <p:origin x="-2340" y="-72"/>
      </p:cViewPr>
      <p:guideLst>
        <p:guide orient="horz" pos="2461"/>
        <p:guide pos="24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85907" y="2426812"/>
            <a:ext cx="6640275" cy="1674536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71814" y="4426850"/>
            <a:ext cx="5468462" cy="19964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46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92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392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85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320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78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248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71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F469-E1CF-491B-B062-F907CA25A132}" type="datetimeFigureOut">
              <a:rPr lang="ko-KR" altLang="en-US" smtClean="0"/>
              <a:t>2017-03-23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253D2-83B6-48A9-BD06-905016E229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4872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F469-E1CF-491B-B062-F907CA25A132}" type="datetimeFigureOut">
              <a:rPr lang="ko-KR" altLang="en-US" smtClean="0"/>
              <a:t>2017-03-23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253D2-83B6-48A9-BD06-905016E229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8121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345908" y="245937"/>
            <a:ext cx="1037543" cy="5249651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30565" y="245937"/>
            <a:ext cx="2985141" cy="5249651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F469-E1CF-491B-B062-F907CA25A132}" type="datetimeFigureOut">
              <a:rPr lang="ko-KR" altLang="en-US" smtClean="0"/>
              <a:t>2017-03-23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253D2-83B6-48A9-BD06-905016E229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0901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F469-E1CF-491B-B062-F907CA25A132}" type="datetimeFigureOut">
              <a:rPr lang="ko-KR" altLang="en-US" smtClean="0"/>
              <a:t>2017-03-23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253D2-83B6-48A9-BD06-905016E229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3793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17101" y="5019990"/>
            <a:ext cx="6640275" cy="1551567"/>
          </a:xfrm>
        </p:spPr>
        <p:txBody>
          <a:bodyPr anchor="t"/>
          <a:lstStyle>
            <a:lvl1pPr algn="l">
              <a:defRPr sz="39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17101" y="3311098"/>
            <a:ext cx="6640275" cy="170889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4640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928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3921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78561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23202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67842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312483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57123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F469-E1CF-491B-B062-F907CA25A132}" type="datetimeFigureOut">
              <a:rPr lang="ko-KR" altLang="en-US" smtClean="0"/>
              <a:t>2017-03-23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253D2-83B6-48A9-BD06-905016E229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9623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30566" y="1435834"/>
            <a:ext cx="2011342" cy="4059754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372109" y="1435834"/>
            <a:ext cx="2011341" cy="4059754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F469-E1CF-491B-B062-F907CA25A132}" type="datetimeFigureOut">
              <a:rPr lang="ko-KR" altLang="en-US" smtClean="0"/>
              <a:t>2017-03-23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253D2-83B6-48A9-BD06-905016E229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0838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0605" y="312846"/>
            <a:ext cx="7030880" cy="1302015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90605" y="1748678"/>
            <a:ext cx="3451696" cy="728767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46404" indent="0">
              <a:buNone/>
              <a:defRPr sz="2000" b="1"/>
            </a:lvl2pPr>
            <a:lvl3pPr marL="892809" indent="0">
              <a:buNone/>
              <a:defRPr sz="1700" b="1"/>
            </a:lvl3pPr>
            <a:lvl4pPr marL="1339213" indent="0">
              <a:buNone/>
              <a:defRPr sz="1600" b="1"/>
            </a:lvl4pPr>
            <a:lvl5pPr marL="1785617" indent="0">
              <a:buNone/>
              <a:defRPr sz="1600" b="1"/>
            </a:lvl5pPr>
            <a:lvl6pPr marL="2232022" indent="0">
              <a:buNone/>
              <a:defRPr sz="1600" b="1"/>
            </a:lvl6pPr>
            <a:lvl7pPr marL="2678426" indent="0">
              <a:buNone/>
              <a:defRPr sz="1600" b="1"/>
            </a:lvl7pPr>
            <a:lvl8pPr marL="3124831" indent="0">
              <a:buNone/>
              <a:defRPr sz="1600" b="1"/>
            </a:lvl8pPr>
            <a:lvl9pPr marL="3571235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90605" y="2477445"/>
            <a:ext cx="3451696" cy="4500993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7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968433" y="1748678"/>
            <a:ext cx="3453051" cy="728767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46404" indent="0">
              <a:buNone/>
              <a:defRPr sz="2000" b="1"/>
            </a:lvl2pPr>
            <a:lvl3pPr marL="892809" indent="0">
              <a:buNone/>
              <a:defRPr sz="1700" b="1"/>
            </a:lvl3pPr>
            <a:lvl4pPr marL="1339213" indent="0">
              <a:buNone/>
              <a:defRPr sz="1600" b="1"/>
            </a:lvl4pPr>
            <a:lvl5pPr marL="1785617" indent="0">
              <a:buNone/>
              <a:defRPr sz="1600" b="1"/>
            </a:lvl5pPr>
            <a:lvl6pPr marL="2232022" indent="0">
              <a:buNone/>
              <a:defRPr sz="1600" b="1"/>
            </a:lvl6pPr>
            <a:lvl7pPr marL="2678426" indent="0">
              <a:buNone/>
              <a:defRPr sz="1600" b="1"/>
            </a:lvl7pPr>
            <a:lvl8pPr marL="3124831" indent="0">
              <a:buNone/>
              <a:defRPr sz="1600" b="1"/>
            </a:lvl8pPr>
            <a:lvl9pPr marL="3571235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968433" y="2477445"/>
            <a:ext cx="3453051" cy="4500993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7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F469-E1CF-491B-B062-F907CA25A132}" type="datetimeFigureOut">
              <a:rPr lang="ko-KR" altLang="en-US" smtClean="0"/>
              <a:t>2017-03-23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253D2-83B6-48A9-BD06-905016E229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8229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F469-E1CF-491B-B062-F907CA25A132}" type="datetimeFigureOut">
              <a:rPr lang="ko-KR" altLang="en-US" smtClean="0"/>
              <a:t>2017-03-23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253D2-83B6-48A9-BD06-905016E229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1921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F469-E1CF-491B-B062-F907CA25A132}" type="datetimeFigureOut">
              <a:rPr lang="ko-KR" altLang="en-US" smtClean="0"/>
              <a:t>2017-03-23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253D2-83B6-48A9-BD06-905016E229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8824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0606" y="311037"/>
            <a:ext cx="2570123" cy="132371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054310" y="311038"/>
            <a:ext cx="4367174" cy="6667400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90606" y="1634753"/>
            <a:ext cx="2570123" cy="5343686"/>
          </a:xfrm>
        </p:spPr>
        <p:txBody>
          <a:bodyPr/>
          <a:lstStyle>
            <a:lvl1pPr marL="0" indent="0">
              <a:buNone/>
              <a:defRPr sz="1300"/>
            </a:lvl1pPr>
            <a:lvl2pPr marL="446404" indent="0">
              <a:buNone/>
              <a:defRPr sz="1200"/>
            </a:lvl2pPr>
            <a:lvl3pPr marL="892809" indent="0">
              <a:buNone/>
              <a:defRPr sz="1000"/>
            </a:lvl3pPr>
            <a:lvl4pPr marL="1339213" indent="0">
              <a:buNone/>
              <a:defRPr sz="900"/>
            </a:lvl4pPr>
            <a:lvl5pPr marL="1785617" indent="0">
              <a:buNone/>
              <a:defRPr sz="900"/>
            </a:lvl5pPr>
            <a:lvl6pPr marL="2232022" indent="0">
              <a:buNone/>
              <a:defRPr sz="900"/>
            </a:lvl6pPr>
            <a:lvl7pPr marL="2678426" indent="0">
              <a:buNone/>
              <a:defRPr sz="900"/>
            </a:lvl7pPr>
            <a:lvl8pPr marL="3124831" indent="0">
              <a:buNone/>
              <a:defRPr sz="900"/>
            </a:lvl8pPr>
            <a:lvl9pPr marL="3571235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F469-E1CF-491B-B062-F907CA25A132}" type="datetimeFigureOut">
              <a:rPr lang="ko-KR" altLang="en-US" smtClean="0"/>
              <a:t>2017-03-23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253D2-83B6-48A9-BD06-905016E229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6409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531224" y="5468462"/>
            <a:ext cx="4687253" cy="64558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531224" y="698025"/>
            <a:ext cx="4687253" cy="4687253"/>
          </a:xfrm>
        </p:spPr>
        <p:txBody>
          <a:bodyPr/>
          <a:lstStyle>
            <a:lvl1pPr marL="0" indent="0">
              <a:buNone/>
              <a:defRPr sz="3200"/>
            </a:lvl1pPr>
            <a:lvl2pPr marL="446404" indent="0">
              <a:buNone/>
              <a:defRPr sz="2700"/>
            </a:lvl2pPr>
            <a:lvl3pPr marL="892809" indent="0">
              <a:buNone/>
              <a:defRPr sz="2300"/>
            </a:lvl3pPr>
            <a:lvl4pPr marL="1339213" indent="0">
              <a:buNone/>
              <a:defRPr sz="2000"/>
            </a:lvl4pPr>
            <a:lvl5pPr marL="1785617" indent="0">
              <a:buNone/>
              <a:defRPr sz="2000"/>
            </a:lvl5pPr>
            <a:lvl6pPr marL="2232022" indent="0">
              <a:buNone/>
              <a:defRPr sz="2000"/>
            </a:lvl6pPr>
            <a:lvl7pPr marL="2678426" indent="0">
              <a:buNone/>
              <a:defRPr sz="2000"/>
            </a:lvl7pPr>
            <a:lvl8pPr marL="3124831" indent="0">
              <a:buNone/>
              <a:defRPr sz="2000"/>
            </a:lvl8pPr>
            <a:lvl9pPr marL="3571235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531224" y="6114046"/>
            <a:ext cx="4687253" cy="916835"/>
          </a:xfrm>
        </p:spPr>
        <p:txBody>
          <a:bodyPr/>
          <a:lstStyle>
            <a:lvl1pPr marL="0" indent="0">
              <a:buNone/>
              <a:defRPr sz="1300"/>
            </a:lvl1pPr>
            <a:lvl2pPr marL="446404" indent="0">
              <a:buNone/>
              <a:defRPr sz="1200"/>
            </a:lvl2pPr>
            <a:lvl3pPr marL="892809" indent="0">
              <a:buNone/>
              <a:defRPr sz="1000"/>
            </a:lvl3pPr>
            <a:lvl4pPr marL="1339213" indent="0">
              <a:buNone/>
              <a:defRPr sz="900"/>
            </a:lvl4pPr>
            <a:lvl5pPr marL="1785617" indent="0">
              <a:buNone/>
              <a:defRPr sz="900"/>
            </a:lvl5pPr>
            <a:lvl6pPr marL="2232022" indent="0">
              <a:buNone/>
              <a:defRPr sz="900"/>
            </a:lvl6pPr>
            <a:lvl7pPr marL="2678426" indent="0">
              <a:buNone/>
              <a:defRPr sz="900"/>
            </a:lvl7pPr>
            <a:lvl8pPr marL="3124831" indent="0">
              <a:buNone/>
              <a:defRPr sz="900"/>
            </a:lvl8pPr>
            <a:lvl9pPr marL="3571235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F469-E1CF-491B-B062-F907CA25A132}" type="datetimeFigureOut">
              <a:rPr lang="ko-KR" altLang="en-US" smtClean="0"/>
              <a:t>2017-03-23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253D2-83B6-48A9-BD06-905016E229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0712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90605" y="312846"/>
            <a:ext cx="7030880" cy="1302015"/>
          </a:xfrm>
          <a:prstGeom prst="rect">
            <a:avLst/>
          </a:prstGeom>
        </p:spPr>
        <p:txBody>
          <a:bodyPr vert="horz" lIns="89281" tIns="44640" rIns="89281" bIns="4464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90605" y="1822821"/>
            <a:ext cx="7030880" cy="5155617"/>
          </a:xfrm>
          <a:prstGeom prst="rect">
            <a:avLst/>
          </a:prstGeom>
        </p:spPr>
        <p:txBody>
          <a:bodyPr vert="horz" lIns="89281" tIns="44640" rIns="89281" bIns="4464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90605" y="7240649"/>
            <a:ext cx="1822821" cy="415921"/>
          </a:xfrm>
          <a:prstGeom prst="rect">
            <a:avLst/>
          </a:prstGeom>
        </p:spPr>
        <p:txBody>
          <a:bodyPr vert="horz" lIns="89281" tIns="44640" rIns="89281" bIns="4464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FF469-E1CF-491B-B062-F907CA25A132}" type="datetimeFigureOut">
              <a:rPr lang="ko-KR" altLang="en-US" smtClean="0"/>
              <a:t>2017-03-23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669131" y="7240649"/>
            <a:ext cx="2473828" cy="415921"/>
          </a:xfrm>
          <a:prstGeom prst="rect">
            <a:avLst/>
          </a:prstGeom>
        </p:spPr>
        <p:txBody>
          <a:bodyPr vert="horz" lIns="89281" tIns="44640" rIns="89281" bIns="4464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5598664" y="7240649"/>
            <a:ext cx="1822821" cy="415921"/>
          </a:xfrm>
          <a:prstGeom prst="rect">
            <a:avLst/>
          </a:prstGeom>
        </p:spPr>
        <p:txBody>
          <a:bodyPr vert="horz" lIns="89281" tIns="44640" rIns="89281" bIns="4464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253D2-83B6-48A9-BD06-905016E229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004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92809" rtl="0" eaLnBrk="1" latinLnBrk="1" hangingPunct="1">
        <a:spcBef>
          <a:spcPct val="0"/>
        </a:spcBef>
        <a:buNone/>
        <a:defRPr sz="4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4804" indent="-334804" algn="l" defTabSz="892809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25407" indent="-279002" algn="l" defTabSz="892809" rtl="0" eaLnBrk="1" latinLnBrk="1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116011" indent="-223202" algn="l" defTabSz="892809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562415" indent="-223202" algn="l" defTabSz="892809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08820" indent="-223202" algn="l" defTabSz="892809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55224" indent="-223202" algn="l" defTabSz="892809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01628" indent="-223202" algn="l" defTabSz="892809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348033" indent="-223202" algn="l" defTabSz="892809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794437" indent="-223202" algn="l" defTabSz="892809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892809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46404" algn="l" defTabSz="892809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92809" algn="l" defTabSz="892809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39213" algn="l" defTabSz="892809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85617" algn="l" defTabSz="892809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232022" algn="l" defTabSz="892809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78426" algn="l" defTabSz="892809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124831" algn="l" defTabSz="892809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571235" algn="l" defTabSz="892809" rtl="0" eaLnBrk="1" latinLnBrk="1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WORK\budcane\2017 국민권익위원회\청탁금지제도과\청탁금지법 카드뉴스_새내기 학부모편 수정본_20170320\표지\일반-표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43" y="0"/>
            <a:ext cx="7811112" cy="7811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273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1948" y="7074396"/>
            <a:ext cx="295465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선물을 </a:t>
            </a:r>
            <a:r>
              <a:rPr lang="ko-KR" altLang="en-US" dirty="0" err="1" smtClean="0"/>
              <a:t>띄워쓰고</a:t>
            </a:r>
            <a:r>
              <a:rPr lang="ko-KR" altLang="en-US" dirty="0" smtClean="0"/>
              <a:t> 가액기준인</a:t>
            </a:r>
            <a:endParaRPr lang="ko-KR" altLang="en-US" dirty="0"/>
          </a:p>
        </p:txBody>
      </p:sp>
      <p:pic>
        <p:nvPicPr>
          <p:cNvPr id="7170" name="Picture 2" descr="C:\Users\CEO\Desktop\수정\제 2장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74"/>
            <a:ext cx="7814862" cy="7814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863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CEO\Desktop\수정\제 2장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54" y="0"/>
            <a:ext cx="7815042" cy="7815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972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CEO\Desktop\수정\제 2장\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812088" cy="7812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370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49860" y="3552895"/>
            <a:ext cx="185499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10</a:t>
            </a:r>
            <a:r>
              <a:rPr lang="ko-KR" altLang="en-US" dirty="0" smtClean="0"/>
              <a:t>만원 이하라도</a:t>
            </a:r>
            <a:endParaRPr lang="en-US" altLang="ko-KR" dirty="0" smtClean="0"/>
          </a:p>
          <a:p>
            <a:r>
              <a:rPr lang="en-US" altLang="ko-KR" dirty="0" smtClean="0"/>
              <a:t>(</a:t>
            </a:r>
            <a:r>
              <a:rPr lang="ko-KR" altLang="en-US" dirty="0" err="1" smtClean="0"/>
              <a:t>줄바꿈</a:t>
            </a:r>
            <a:r>
              <a:rPr lang="en-US" altLang="ko-KR" dirty="0" smtClean="0"/>
              <a:t>) </a:t>
            </a:r>
            <a:r>
              <a:rPr lang="ko-KR" altLang="en-US" dirty="0" smtClean="0"/>
              <a:t>금품 등 </a:t>
            </a:r>
            <a:endParaRPr lang="ko-KR" altLang="en-US" dirty="0"/>
          </a:p>
        </p:txBody>
      </p:sp>
      <p:pic>
        <p:nvPicPr>
          <p:cNvPr id="10242" name="Picture 2" descr="C:\Users\CEO\Desktop\수정\제 2장\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951"/>
            <a:ext cx="7818038" cy="7818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488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CEO\Desktop\[버드케인][6차수정]청탁금지법_새내기학부모편_카드뉴스_20170322\제 3장\소표지-3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812088" cy="7812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485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EO\Desktop\수정\제 3장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812088" cy="7812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385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CEO\Desktop\수정\제 3장\1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552" y="-1"/>
            <a:ext cx="7818639" cy="7818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745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CEO\Desktop\수정\제 3장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812089" cy="781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776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CEO\Desktop\수정\제 3장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812088" cy="781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898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986164" y="2734171"/>
            <a:ext cx="252986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학교행사 때</a:t>
            </a:r>
            <a:r>
              <a:rPr lang="en-US" altLang="ko-KR" dirty="0" smtClean="0"/>
              <a:t>~ </a:t>
            </a:r>
            <a:r>
              <a:rPr lang="ko-KR" altLang="en-US" dirty="0" smtClean="0"/>
              <a:t>부분 삭제</a:t>
            </a:r>
            <a:endParaRPr lang="en-US" altLang="ko-KR" dirty="0" smtClean="0"/>
          </a:p>
          <a:p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3636" y="5490220"/>
            <a:ext cx="164660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왼쪽 아래 삭제</a:t>
            </a:r>
            <a:endParaRPr lang="ko-KR" altLang="en-US" dirty="0"/>
          </a:p>
        </p:txBody>
      </p:sp>
      <p:sp>
        <p:nvSpPr>
          <p:cNvPr id="2" name="직사각형 1"/>
          <p:cNvSpPr/>
          <p:nvPr/>
        </p:nvSpPr>
        <p:spPr>
          <a:xfrm>
            <a:off x="3618012" y="2465884"/>
            <a:ext cx="3096344" cy="33123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122" name="Picture 2" descr="C:\Users\CEO\Desktop\수정\제 3장\3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812088" cy="781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364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EO\Desktop\[버드케인][6차수정]청탁금지법_새내기학부모편_카드뉴스_20170322\제 1장\소표지-1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812088" cy="7812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562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CEO\Desktop\수정\제 3장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812088" cy="781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251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CEO\Desktop\[버드케인][6차수정]청탁금지법_새내기학부모편_카드뉴스_20170322\제 4장\소표지-4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812088" cy="781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884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CEO\Desktop\수정\제 4장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812088" cy="7812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039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CEO\Desktop\수정\제 4장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812088" cy="781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678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CEO\Desktop\수정\제 4장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588" y="0"/>
            <a:ext cx="7823676" cy="7823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397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17812" y="4266084"/>
            <a:ext cx="33249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학교체육진흥법</a:t>
            </a:r>
            <a:r>
              <a:rPr lang="en-US" altLang="ko-KR" sz="1400" dirty="0" smtClean="0"/>
              <a:t>, </a:t>
            </a:r>
            <a:r>
              <a:rPr lang="ko-KR" altLang="en-US" sz="1400" dirty="0" err="1" smtClean="0"/>
              <a:t>초중등교육법에</a:t>
            </a:r>
            <a:r>
              <a:rPr lang="ko-KR" altLang="en-US" sz="1400" dirty="0" smtClean="0"/>
              <a:t> 따라</a:t>
            </a:r>
            <a:r>
              <a:rPr lang="en-US" altLang="ko-KR" sz="1400" dirty="0" smtClean="0"/>
              <a:t> </a:t>
            </a:r>
            <a:endParaRPr lang="ko-KR" altLang="en-US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4419972"/>
            <a:ext cx="164660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법명 </a:t>
            </a:r>
            <a:r>
              <a:rPr lang="ko-KR" altLang="en-US" dirty="0" err="1" smtClean="0"/>
              <a:t>꺽쇠</a:t>
            </a:r>
            <a:r>
              <a:rPr lang="ko-KR" altLang="en-US" dirty="0" smtClean="0"/>
              <a:t> 추가</a:t>
            </a:r>
            <a:endParaRPr lang="ko-KR" altLang="en-US" dirty="0"/>
          </a:p>
        </p:txBody>
      </p:sp>
      <p:pic>
        <p:nvPicPr>
          <p:cNvPr id="20482" name="Picture 2" descr="C:\Users\CEO\Desktop\수정\제 4장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812088" cy="7812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722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WORK\budcane\2017 국민권익위원회\청탁금지제도과\청탁금지법 카드뉴스_새내기 학부모편 수정본_20170320\표지\마지막-페이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" y="0"/>
            <a:ext cx="7811112" cy="7811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477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CEO\Desktop\수정\제 1장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812088" cy="781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224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CEO\Desktop\수정\제 1장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132"/>
            <a:ext cx="7818221" cy="7818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449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CEO\Desktop\수정\제 1장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812088" cy="781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202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CEO\Desktop\[버드케인][6차수정]청탁금지법_새내기학부모편_카드뉴스_20170322\제 2장\소표지-2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812088" cy="781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763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CEO\Desktop\수정\제 2장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812088" cy="781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715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CEO\Desktop\수정\제 2장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812089" cy="781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681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0008" y="4914156"/>
            <a:ext cx="391485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이전 학교에 재학했던</a:t>
            </a:r>
            <a:endParaRPr lang="en-US" altLang="ko-KR" dirty="0" smtClean="0"/>
          </a:p>
          <a:p>
            <a:r>
              <a:rPr lang="ko-KR" altLang="en-US" dirty="0" smtClean="0"/>
              <a:t>직무관련성이 없으므로 가액 기준인</a:t>
            </a:r>
            <a:r>
              <a:rPr lang="en-US" altLang="ko-KR" dirty="0" smtClean="0"/>
              <a:t>~ 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49860" y="3552895"/>
            <a:ext cx="3762568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특별한 사정이 없는 한 직무관련성이</a:t>
            </a:r>
            <a:endParaRPr lang="ko-KR" altLang="en-US" dirty="0"/>
          </a:p>
        </p:txBody>
      </p:sp>
      <p:pic>
        <p:nvPicPr>
          <p:cNvPr id="2" name="Picture 2" descr="C:\Users\CEO\Desktop\수정\제 2장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562" y="0"/>
            <a:ext cx="7822650" cy="782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171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703</TotalTime>
  <Words>40</Words>
  <Application>Microsoft Office PowerPoint</Application>
  <PresentationFormat>사용자 지정</PresentationFormat>
  <Paragraphs>11</Paragraphs>
  <Slides>26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26</vt:i4>
      </vt:variant>
    </vt:vector>
  </HeadingPairs>
  <TitlesOfParts>
    <vt:vector size="27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CEO</cp:lastModifiedBy>
  <cp:revision>58</cp:revision>
  <cp:lastPrinted>2017-03-21T04:32:11Z</cp:lastPrinted>
  <dcterms:created xsi:type="dcterms:W3CDTF">2016-10-31T01:08:27Z</dcterms:created>
  <dcterms:modified xsi:type="dcterms:W3CDTF">2017-03-23T05:49:49Z</dcterms:modified>
</cp:coreProperties>
</file>